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0" r:id="rId2"/>
    <p:sldId id="272" r:id="rId3"/>
    <p:sldId id="273" r:id="rId4"/>
    <p:sldId id="27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97249" cy="6070002"/>
          </a:xfrm>
        </p:spPr>
        <p:txBody>
          <a:bodyPr/>
          <a:lstStyle/>
          <a:p>
            <a:pPr algn="r" rtl="1"/>
            <a:r>
              <a:rPr lang="ar-IQ" dirty="0">
                <a:solidFill>
                  <a:srgbClr val="FFFF00"/>
                </a:solidFill>
              </a:rPr>
              <a:t>الخطط الدفاعية بكرة اليد</a:t>
            </a:r>
            <a:br>
              <a:rPr lang="ar-IQ" dirty="0">
                <a:solidFill>
                  <a:srgbClr val="FFFF00"/>
                </a:solidFill>
              </a:rPr>
            </a:br>
            <a:r>
              <a:rPr lang="ar-IQ" dirty="0">
                <a:solidFill>
                  <a:srgbClr val="FFFF00"/>
                </a:solidFill>
              </a:rPr>
              <a:t>ان مفهوم مصطلح الخطط بصورة عامة يعني اصل تسيير المنافسة الرياضية وقدرة كل لاعب ضمن الفريق ككل في العمل كوحدة واحدة خلال المباراة وذلك باستخدام المهارات الاساسية في التحركات بغرض محاولة تسجيل اكبر عدد من الاهداف، وفي نفس الوقت منع الفريق المنافس من تسجيل الاهداف في مرماهم.</a:t>
            </a:r>
            <a:br>
              <a:rPr lang="ar-IQ" dirty="0">
                <a:solidFill>
                  <a:srgbClr val="FFFF00"/>
                </a:solidFill>
              </a:rPr>
            </a:br>
            <a:r>
              <a:rPr lang="ar-IQ" dirty="0">
                <a:solidFill>
                  <a:srgbClr val="FFFF00"/>
                </a:solidFill>
              </a:rPr>
              <a:t>ويذكر محمد حسن علاوي بان الخطط تهدف الى اكتساب الفرد الرياضي المعلومات والمعارف والقدرات </a:t>
            </a:r>
            <a:r>
              <a:rPr lang="ar-IQ" dirty="0" err="1">
                <a:solidFill>
                  <a:srgbClr val="FFFF00"/>
                </a:solidFill>
              </a:rPr>
              <a:t>الخططية</a:t>
            </a:r>
            <a:r>
              <a:rPr lang="ar-IQ" dirty="0">
                <a:solidFill>
                  <a:srgbClr val="FFFF00"/>
                </a:solidFill>
              </a:rPr>
              <a:t> واتقانها بالقدر الكافي الذي يمكنه من حسن التصرف في مختلف </a:t>
            </a:r>
            <a:r>
              <a:rPr lang="ar-IQ" dirty="0" smtClean="0">
                <a:solidFill>
                  <a:srgbClr val="FFFF00"/>
                </a:solidFill>
              </a:rPr>
              <a:t>المواقف.</a:t>
            </a:r>
            <a:endParaRPr lang="ar-IQ" dirty="0">
              <a:solidFill>
                <a:srgbClr val="FFFF00"/>
              </a:solidFill>
            </a:endParaRPr>
          </a:p>
        </p:txBody>
      </p:sp>
    </p:spTree>
    <p:extLst>
      <p:ext uri="{BB962C8B-B14F-4D97-AF65-F5344CB8AC3E}">
        <p14:creationId xmlns:p14="http://schemas.microsoft.com/office/powerpoint/2010/main" val="42794136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82009" cy="5978562"/>
          </a:xfrm>
        </p:spPr>
        <p:txBody>
          <a:bodyPr/>
          <a:lstStyle/>
          <a:p>
            <a:pPr algn="r" rtl="1"/>
            <a:r>
              <a:rPr lang="ar-IQ" dirty="0">
                <a:solidFill>
                  <a:srgbClr val="FFFF00"/>
                </a:solidFill>
              </a:rPr>
              <a:t>المحور الأول : الخطط الدفاعية الفردية بكرة اليد:</a:t>
            </a:r>
            <a:br>
              <a:rPr lang="ar-IQ" dirty="0">
                <a:solidFill>
                  <a:srgbClr val="FFFF00"/>
                </a:solidFill>
              </a:rPr>
            </a:br>
            <a:r>
              <a:rPr lang="ar-IQ" dirty="0">
                <a:solidFill>
                  <a:srgbClr val="FFFF00"/>
                </a:solidFill>
              </a:rPr>
              <a:t>في الخطط الدفاعية الفردية بكرة اليد يؤدي اللاعب مجموعة من المهارات الدفاعية التي من خلالها يستطيع منع لاعبي الفريق المنافس من احراز هدف، كما تقتضي خطط الدفاع الفردي من اللاعب ان يتمتع بذهنية متيقظة ومتفتحة قادر على اتخاذ القرار السريع لمواجهة مواقف اللعب المتعددة والمختلفة، ان مفتاح النجاح في جميع طرق الدفاع هو التيقظ الذهني لان اللاعب المدافع لا يستطيع ان يعرف بالتحديد اية محاولة يحتمل ان يقوم بها اللاعب المضاد، </a:t>
            </a:r>
          </a:p>
        </p:txBody>
      </p:sp>
    </p:spTree>
    <p:extLst>
      <p:ext uri="{BB962C8B-B14F-4D97-AF65-F5344CB8AC3E}">
        <p14:creationId xmlns:p14="http://schemas.microsoft.com/office/powerpoint/2010/main" val="12428746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9560" y="452718"/>
            <a:ext cx="11628119" cy="6222402"/>
          </a:xfrm>
        </p:spPr>
        <p:txBody>
          <a:bodyPr/>
          <a:lstStyle/>
          <a:p>
            <a:pPr algn="r" rtl="1"/>
            <a:r>
              <a:rPr lang="ar-IQ" dirty="0">
                <a:solidFill>
                  <a:srgbClr val="FFFF00"/>
                </a:solidFill>
              </a:rPr>
              <a:t>الخطط الدفاعية الجماعية بكرة اليد</a:t>
            </a:r>
            <a:br>
              <a:rPr lang="ar-IQ" dirty="0">
                <a:solidFill>
                  <a:srgbClr val="FFFF00"/>
                </a:solidFill>
              </a:rPr>
            </a:br>
            <a:r>
              <a:rPr lang="ar-IQ" dirty="0">
                <a:solidFill>
                  <a:srgbClr val="FFFF00"/>
                </a:solidFill>
              </a:rPr>
              <a:t>ان مفهوم الخطط الدفاعية الجماعية هي تلك الحركات والواجبات والطرق التي يقوم بها افراد الفريق عندما يواجهون الفريق المضاد الحائز على الكرة ويحاولون حماية مرماهم وابعاد الفريق المنافس عن تحقيق اصابة المرمى.</a:t>
            </a:r>
            <a:br>
              <a:rPr lang="ar-IQ" dirty="0">
                <a:solidFill>
                  <a:srgbClr val="FFFF00"/>
                </a:solidFill>
              </a:rPr>
            </a:br>
            <a:r>
              <a:rPr lang="ar-IQ" dirty="0">
                <a:solidFill>
                  <a:srgbClr val="FFFF00"/>
                </a:solidFill>
              </a:rPr>
              <a:t>خطط الدفاع الجماعي هي عبارة عن تعاون مجموعة من اللاعبين المدافعين – غالباً ما يكونوا في مراكز دفاعية متجاورة او حسب طريقة الدفاع المستخدمة – للدفاع ضد عدد من لاعبي الفريق المهاجم يزيد او ينقص او يتساوى عددهم مع عدد لاعبي الدفاع في منطقة دفاعية معينة. </a:t>
            </a:r>
            <a:br>
              <a:rPr lang="ar-IQ"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13567236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286809" cy="6039522"/>
          </a:xfrm>
        </p:spPr>
        <p:txBody>
          <a:bodyPr/>
          <a:lstStyle/>
          <a:p>
            <a:pPr algn="r" rtl="1"/>
            <a:r>
              <a:rPr lang="ar-IQ" dirty="0">
                <a:solidFill>
                  <a:srgbClr val="FFFF00"/>
                </a:solidFill>
              </a:rPr>
              <a:t>الخطط الدفاعية </a:t>
            </a:r>
            <a:r>
              <a:rPr lang="ar-IQ" dirty="0" err="1">
                <a:solidFill>
                  <a:srgbClr val="FFFF00"/>
                </a:solidFill>
              </a:rPr>
              <a:t>الفرقية</a:t>
            </a:r>
            <a:r>
              <a:rPr lang="ar-IQ" dirty="0">
                <a:solidFill>
                  <a:srgbClr val="FFFF00"/>
                </a:solidFill>
              </a:rPr>
              <a:t> بكرة اليد</a:t>
            </a:r>
            <a:br>
              <a:rPr lang="ar-IQ" dirty="0">
                <a:solidFill>
                  <a:srgbClr val="FFFF00"/>
                </a:solidFill>
              </a:rPr>
            </a:br>
            <a:r>
              <a:rPr lang="ar-IQ" dirty="0">
                <a:solidFill>
                  <a:srgbClr val="FFFF00"/>
                </a:solidFill>
              </a:rPr>
              <a:t>ان مفهوم الخطط الدفاعية </a:t>
            </a:r>
            <a:r>
              <a:rPr lang="ar-IQ" dirty="0" err="1">
                <a:solidFill>
                  <a:srgbClr val="FFFF00"/>
                </a:solidFill>
              </a:rPr>
              <a:t>الفرقية</a:t>
            </a:r>
            <a:r>
              <a:rPr lang="ar-IQ" dirty="0">
                <a:solidFill>
                  <a:srgbClr val="FFFF00"/>
                </a:solidFill>
              </a:rPr>
              <a:t> وهي جميع الطرق الدفاعية التي تحدد تشكيلات دفاعية يقوم بها الفريق ويستخدمها لأفشال خطط هجوم الفريق المنافس.</a:t>
            </a:r>
            <a:br>
              <a:rPr lang="ar-IQ" dirty="0">
                <a:solidFill>
                  <a:srgbClr val="FFFF00"/>
                </a:solidFill>
              </a:rPr>
            </a:br>
            <a:r>
              <a:rPr lang="ar-IQ" dirty="0">
                <a:solidFill>
                  <a:srgbClr val="FFFF00"/>
                </a:solidFill>
              </a:rPr>
              <a:t>ان التغلب على اساليب الهجوم المقننة والمنظمة للفريق المهاجم يتطلب من اعضاء الفريق المدافع التعاون وتوحيد الحركات الدفاعية والانتقال من الدفاع الفردي او دفاع المجموعات الى العمل كوحدة واحدة بالدفاع، وهذا ما يسمى بالدفاع </a:t>
            </a:r>
            <a:r>
              <a:rPr lang="ar-IQ" dirty="0" err="1">
                <a:solidFill>
                  <a:srgbClr val="FFFF00"/>
                </a:solidFill>
              </a:rPr>
              <a:t>الفرقـي</a:t>
            </a:r>
            <a:r>
              <a:rPr lang="ar-IQ" dirty="0">
                <a:solidFill>
                  <a:srgbClr val="FFFF00"/>
                </a:solidFill>
              </a:rPr>
              <a:t>.</a:t>
            </a:r>
          </a:p>
        </p:txBody>
      </p:sp>
    </p:spTree>
    <p:extLst>
      <p:ext uri="{BB962C8B-B14F-4D97-AF65-F5344CB8AC3E}">
        <p14:creationId xmlns:p14="http://schemas.microsoft.com/office/powerpoint/2010/main" val="12299539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402</TotalTime>
  <Words>23</Words>
  <Application>Microsoft Office PowerPoint</Application>
  <PresentationFormat>ملء الشاشة</PresentationFormat>
  <Paragraphs>4</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Century Gothic</vt:lpstr>
      <vt:lpstr>Times New Roman</vt:lpstr>
      <vt:lpstr>Wingdings 3</vt:lpstr>
      <vt:lpstr>أيون</vt:lpstr>
      <vt:lpstr>الخطط الدفاعية بكرة اليد ان مفهوم مصطلح الخطط بصورة عامة يعني اصل تسيير المنافسة الرياضية وقدرة كل لاعب ضمن الفريق ككل في العمل كوحدة واحدة خلال المباراة وذلك باستخدام المهارات الاساسية في التحركات بغرض محاولة تسجيل اكبر عدد من الاهداف، وفي نفس الوقت منع الفريق المنافس من تسجيل الاهداف في مرماهم. ويذكر محمد حسن علاوي بان الخطط تهدف الى اكتساب الفرد الرياضي المعلومات والمعارف والقدرات الخططية واتقانها بالقدر الكافي الذي يمكنه من حسن التصرف في مختلف المواقف.</vt:lpstr>
      <vt:lpstr>المحور الأول : الخطط الدفاعية الفردية بكرة اليد: في الخطط الدفاعية الفردية بكرة اليد يؤدي اللاعب مجموعة من المهارات الدفاعية التي من خلالها يستطيع منع لاعبي الفريق المنافس من احراز هدف، كما تقتضي خطط الدفاع الفردي من اللاعب ان يتمتع بذهنية متيقظة ومتفتحة قادر على اتخاذ القرار السريع لمواجهة مواقف اللعب المتعددة والمختلفة، ان مفتاح النجاح في جميع طرق الدفاع هو التيقظ الذهني لان اللاعب المدافع لا يستطيع ان يعرف بالتحديد اية محاولة يحتمل ان يقوم بها اللاعب المضاد، </vt:lpstr>
      <vt:lpstr>الخطط الدفاعية الجماعية بكرة اليد ان مفهوم الخطط الدفاعية الجماعية هي تلك الحركات والواجبات والطرق التي يقوم بها افراد الفريق عندما يواجهون الفريق المضاد الحائز على الكرة ويحاولون حماية مرماهم وابعاد الفريق المنافس عن تحقيق اصابة المرمى. خطط الدفاع الجماعي هي عبارة عن تعاون مجموعة من اللاعبين المدافعين – غالباً ما يكونوا في مراكز دفاعية متجاورة او حسب طريقة الدفاع المستخدمة – للدفاع ضد عدد من لاعبي الفريق المهاجم يزيد او ينقص او يتساوى عددهم مع عدد لاعبي الدفاع في منطقة دفاعية معينة.  </vt:lpstr>
      <vt:lpstr>الخطط الدفاعية الفرقية بكرة اليد ان مفهوم الخطط الدفاعية الفرقية وهي جميع الطرق الدفاعية التي تحدد تشكيلات دفاعية يقوم بها الفريق ويستخدمها لأفشال خطط هجوم الفريق المنافس. ان التغلب على اساليب الهجوم المقننة والمنظمة للفريق المهاجم يتطلب من اعضاء الفريق المدافع التعاون وتوحيد الحركات الدفاعية والانتقال من الدفاع الفردي او دفاع المجموعات الى العمل كوحدة واحدة بالدفاع، وهذا ما يسمى بالدفاع الفرقـي.</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2018-12-12T07:15:05Z</dcterms:modified>
</cp:coreProperties>
</file>